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256" r:id="rId3"/>
    <p:sldId id="272" r:id="rId4"/>
    <p:sldId id="273" r:id="rId5"/>
    <p:sldId id="274" r:id="rId6"/>
  </p:sldIdLst>
  <p:sldSz cx="9144000" cy="6858000" type="screen4x3"/>
  <p:notesSz cx="10691813" cy="7559675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660033"/>
    <a:srgbClr val="370321"/>
    <a:srgbClr val="DA5C21"/>
    <a:srgbClr val="DA5C5D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78631" autoAdjust="0"/>
  </p:normalViewPr>
  <p:slideViewPr>
    <p:cSldViewPr>
      <p:cViewPr varScale="1">
        <p:scale>
          <a:sx n="61" d="100"/>
          <a:sy n="61" d="100"/>
        </p:scale>
        <p:origin x="-1452" y="-17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426" y="-72"/>
      </p:cViewPr>
      <p:guideLst>
        <p:guide orient="horz" pos="2036"/>
        <p:guide pos="305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54747" y="0"/>
            <a:ext cx="4634167" cy="37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51259" y="0"/>
            <a:ext cx="4634167" cy="37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54747" y="7181410"/>
            <a:ext cx="4634167" cy="37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6 maart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51259" y="7181410"/>
            <a:ext cx="4634167" cy="378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454400" y="574675"/>
            <a:ext cx="3778250" cy="2833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068732" y="3590706"/>
            <a:ext cx="8552104" cy="340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4638657" cy="377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050912" y="0"/>
            <a:ext cx="4638657" cy="377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7181410"/>
            <a:ext cx="4638657" cy="377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050912" y="7181410"/>
            <a:ext cx="4638657" cy="3771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55988" y="574675"/>
            <a:ext cx="3778250" cy="28336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8733" y="3590705"/>
            <a:ext cx="8554348" cy="3402134"/>
          </a:xfrm>
          <a:noFill/>
          <a:ln/>
        </p:spPr>
        <p:txBody>
          <a:bodyPr wrap="none" anchor="ctr"/>
          <a:lstStyle/>
          <a:p>
            <a:endParaRPr lang="nl-NL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Issues BGT / </a:t>
            </a:r>
            <a:r>
              <a:rPr lang="nl-NL" sz="4400" dirty="0" err="1" smtClean="0">
                <a:solidFill>
                  <a:schemeClr val="bg1"/>
                </a:solidFill>
                <a:latin typeface="Verdana" pitchFamily="34" charset="0"/>
              </a:rPr>
              <a:t>IMGeo</a:t>
            </a: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/>
            </a:r>
            <a:b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</a:br>
            <a:r>
              <a:rPr lang="nl-NL" sz="2800" dirty="0" smtClean="0">
                <a:solidFill>
                  <a:schemeClr val="bg1"/>
                </a:solidFill>
                <a:latin typeface="Verdana" pitchFamily="34" charset="0"/>
              </a:rPr>
              <a:t>expertgroep informatiemodellen 7 </a:t>
            </a:r>
            <a:r>
              <a:rPr lang="nl-NL" sz="2800" dirty="0" smtClean="0">
                <a:solidFill>
                  <a:schemeClr val="bg1"/>
                </a:solidFill>
                <a:latin typeface="Verdana" pitchFamily="34" charset="0"/>
              </a:rPr>
              <a:t>juni 2012</a:t>
            </a:r>
            <a:endParaRPr lang="nl-NL" sz="28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6021288"/>
            <a:ext cx="5416550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Ellen Debats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Issue plantopografie BGT / </a:t>
            </a:r>
            <a:r>
              <a:rPr lang="nl-NL" dirty="0" err="1" smtClean="0"/>
              <a:t>IMGeo</a:t>
            </a:r>
            <a:r>
              <a:rPr lang="nl-NL" dirty="0" smtClean="0"/>
              <a:t> 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556792"/>
            <a:ext cx="8458200" cy="4809132"/>
          </a:xfrm>
        </p:spPr>
        <p:txBody>
          <a:bodyPr/>
          <a:lstStyle/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endParaRPr lang="nl-NL" dirty="0"/>
          </a:p>
        </p:txBody>
      </p:sp>
      <p:sp>
        <p:nvSpPr>
          <p:cNvPr id="28" name="Stroomdiagram: Verbindingslijn 27"/>
          <p:cNvSpPr/>
          <p:nvPr/>
        </p:nvSpPr>
        <p:spPr>
          <a:xfrm>
            <a:off x="3851920" y="1484784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29" name="Tekstvak 4"/>
          <p:cNvSpPr txBox="1"/>
          <p:nvPr/>
        </p:nvSpPr>
        <p:spPr>
          <a:xfrm>
            <a:off x="3563888" y="1052736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/>
              <a:t>initial</a:t>
            </a:r>
            <a:endParaRPr lang="nl-NL" dirty="0"/>
          </a:p>
        </p:txBody>
      </p:sp>
      <p:sp>
        <p:nvSpPr>
          <p:cNvPr id="30" name="Ovaal 29"/>
          <p:cNvSpPr/>
          <p:nvPr/>
        </p:nvSpPr>
        <p:spPr>
          <a:xfrm>
            <a:off x="2051720" y="2780928"/>
            <a:ext cx="1418456" cy="626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 smtClean="0">
                <a:solidFill>
                  <a:schemeClr val="tx1"/>
                </a:solidFill>
              </a:rPr>
              <a:t>Plan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31" name="Gekromde verbindingslijn 11"/>
          <p:cNvCxnSpPr>
            <a:stCxn id="28" idx="2"/>
          </p:cNvCxnSpPr>
          <p:nvPr/>
        </p:nvCxnSpPr>
        <p:spPr>
          <a:xfrm rot="10800000" flipV="1">
            <a:off x="2843808" y="1592796"/>
            <a:ext cx="1008112" cy="121976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al 31"/>
          <p:cNvSpPr/>
          <p:nvPr/>
        </p:nvSpPr>
        <p:spPr>
          <a:xfrm>
            <a:off x="4499992" y="2708920"/>
            <a:ext cx="1872208" cy="626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>
                <a:solidFill>
                  <a:schemeClr val="tx1"/>
                </a:solidFill>
              </a:rPr>
              <a:t>B</a:t>
            </a:r>
            <a:r>
              <a:rPr lang="nl-NL" dirty="0" smtClean="0">
                <a:solidFill>
                  <a:schemeClr val="tx1"/>
                </a:solidFill>
              </a:rPr>
              <a:t>estaand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3" name="Ovaal 32"/>
          <p:cNvSpPr/>
          <p:nvPr/>
        </p:nvSpPr>
        <p:spPr>
          <a:xfrm>
            <a:off x="3491880" y="4293096"/>
            <a:ext cx="1584176" cy="626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dirty="0" smtClean="0">
                <a:solidFill>
                  <a:schemeClr val="tx1"/>
                </a:solidFill>
              </a:rPr>
              <a:t>Historie</a:t>
            </a:r>
            <a:endParaRPr lang="nl-NL" dirty="0">
              <a:solidFill>
                <a:schemeClr val="tx1"/>
              </a:solidFill>
            </a:endParaRPr>
          </a:p>
        </p:txBody>
      </p:sp>
      <p:cxnSp>
        <p:nvCxnSpPr>
          <p:cNvPr id="34" name="Gekromde verbindingslijn 11"/>
          <p:cNvCxnSpPr>
            <a:stCxn id="28" idx="6"/>
          </p:cNvCxnSpPr>
          <p:nvPr/>
        </p:nvCxnSpPr>
        <p:spPr>
          <a:xfrm>
            <a:off x="4067944" y="1592796"/>
            <a:ext cx="1008112" cy="111612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kromde verbindingslijn 34"/>
          <p:cNvCxnSpPr>
            <a:stCxn id="32" idx="4"/>
            <a:endCxn id="33" idx="0"/>
          </p:cNvCxnSpPr>
          <p:nvPr/>
        </p:nvCxnSpPr>
        <p:spPr>
          <a:xfrm rot="5400000">
            <a:off x="4381128" y="3238128"/>
            <a:ext cx="957808" cy="115212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7"/>
          <p:cNvSpPr txBox="1"/>
          <p:nvPr/>
        </p:nvSpPr>
        <p:spPr>
          <a:xfrm>
            <a:off x="3635896" y="6237312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/>
              <a:t>final</a:t>
            </a:r>
            <a:endParaRPr lang="nl-NL" dirty="0"/>
          </a:p>
        </p:txBody>
      </p:sp>
      <p:cxnSp>
        <p:nvCxnSpPr>
          <p:cNvPr id="37" name="Gekromde verbindingslijn 36"/>
          <p:cNvCxnSpPr>
            <a:stCxn id="33" idx="4"/>
            <a:endCxn id="48" idx="0"/>
          </p:cNvCxnSpPr>
          <p:nvPr/>
        </p:nvCxnSpPr>
        <p:spPr>
          <a:xfrm rot="5400000">
            <a:off x="3607042" y="5272354"/>
            <a:ext cx="1029816" cy="32403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kromde verbindingslijn 37"/>
          <p:cNvCxnSpPr>
            <a:stCxn id="30" idx="7"/>
            <a:endCxn id="32" idx="1"/>
          </p:cNvCxnSpPr>
          <p:nvPr/>
        </p:nvCxnSpPr>
        <p:spPr>
          <a:xfrm rot="5400000" flipH="1" flipV="1">
            <a:off x="3982305" y="2080792"/>
            <a:ext cx="72008" cy="1511723"/>
          </a:xfrm>
          <a:prstGeom prst="curvedConnector3">
            <a:avLst>
              <a:gd name="adj1" fmla="val 54485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 38"/>
          <p:cNvGrpSpPr/>
          <p:nvPr/>
        </p:nvGrpSpPr>
        <p:grpSpPr>
          <a:xfrm>
            <a:off x="3779912" y="5877272"/>
            <a:ext cx="360040" cy="360040"/>
            <a:chOff x="3923928" y="5661248"/>
            <a:chExt cx="360040" cy="360040"/>
          </a:xfrm>
        </p:grpSpPr>
        <p:sp>
          <p:nvSpPr>
            <p:cNvPr id="48" name="Stroomdiagram: Verbindingslijn 47"/>
            <p:cNvSpPr/>
            <p:nvPr/>
          </p:nvSpPr>
          <p:spPr>
            <a:xfrm>
              <a:off x="3995936" y="5733256"/>
              <a:ext cx="216024" cy="216024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/>
            </a:p>
          </p:txBody>
        </p:sp>
        <p:sp>
          <p:nvSpPr>
            <p:cNvPr id="49" name="Stroomdiagram: Verbindingslijn 48"/>
            <p:cNvSpPr/>
            <p:nvPr/>
          </p:nvSpPr>
          <p:spPr>
            <a:xfrm>
              <a:off x="3923928" y="5661248"/>
              <a:ext cx="360040" cy="360040"/>
            </a:xfrm>
            <a:prstGeom prst="flowChartConnec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/>
            </a:p>
          </p:txBody>
        </p:sp>
      </p:grpSp>
      <p:sp>
        <p:nvSpPr>
          <p:cNvPr id="40" name="Tekstvak 58"/>
          <p:cNvSpPr txBox="1"/>
          <p:nvPr/>
        </p:nvSpPr>
        <p:spPr>
          <a:xfrm>
            <a:off x="2843808" y="17008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1</a:t>
            </a:r>
            <a:endParaRPr lang="nl-NL" dirty="0"/>
          </a:p>
        </p:txBody>
      </p:sp>
      <p:sp>
        <p:nvSpPr>
          <p:cNvPr id="41" name="Tekstvak 59"/>
          <p:cNvSpPr txBox="1"/>
          <p:nvPr/>
        </p:nvSpPr>
        <p:spPr>
          <a:xfrm>
            <a:off x="5148064" y="1772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2</a:t>
            </a:r>
          </a:p>
        </p:txBody>
      </p:sp>
      <p:sp>
        <p:nvSpPr>
          <p:cNvPr id="42" name="Tekstvak 60"/>
          <p:cNvSpPr txBox="1"/>
          <p:nvPr/>
        </p:nvSpPr>
        <p:spPr>
          <a:xfrm>
            <a:off x="3851920" y="20608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43" name="Tekstvak 61"/>
          <p:cNvSpPr txBox="1"/>
          <p:nvPr/>
        </p:nvSpPr>
        <p:spPr>
          <a:xfrm>
            <a:off x="5076056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4</a:t>
            </a:r>
            <a:endParaRPr lang="nl-NL" dirty="0"/>
          </a:p>
        </p:txBody>
      </p:sp>
      <p:cxnSp>
        <p:nvCxnSpPr>
          <p:cNvPr id="44" name="Vorm 20"/>
          <p:cNvCxnSpPr>
            <a:stCxn id="32" idx="7"/>
            <a:endCxn id="32" idx="6"/>
          </p:cNvCxnSpPr>
          <p:nvPr/>
        </p:nvCxnSpPr>
        <p:spPr>
          <a:xfrm rot="16200000" flipH="1">
            <a:off x="6124382" y="2774287"/>
            <a:ext cx="221455" cy="274179"/>
          </a:xfrm>
          <a:prstGeom prst="curvedConnector4">
            <a:avLst>
              <a:gd name="adj1" fmla="val -144647"/>
              <a:gd name="adj2" fmla="val 18337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kstvak 24"/>
          <p:cNvSpPr txBox="1"/>
          <p:nvPr/>
        </p:nvSpPr>
        <p:spPr>
          <a:xfrm>
            <a:off x="6444208" y="22768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5</a:t>
            </a:r>
            <a:endParaRPr lang="nl-NL" dirty="0"/>
          </a:p>
        </p:txBody>
      </p:sp>
      <p:cxnSp>
        <p:nvCxnSpPr>
          <p:cNvPr id="46" name="Gekromde verbindingslijn 45"/>
          <p:cNvCxnSpPr>
            <a:stCxn id="32" idx="3"/>
            <a:endCxn id="30" idx="5"/>
          </p:cNvCxnSpPr>
          <p:nvPr/>
        </p:nvCxnSpPr>
        <p:spPr>
          <a:xfrm rot="5400000">
            <a:off x="3982306" y="2523702"/>
            <a:ext cx="72008" cy="1511723"/>
          </a:xfrm>
          <a:prstGeom prst="curvedConnector3">
            <a:avLst>
              <a:gd name="adj1" fmla="val 544852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28"/>
          <p:cNvSpPr txBox="1"/>
          <p:nvPr/>
        </p:nvSpPr>
        <p:spPr>
          <a:xfrm>
            <a:off x="3779912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/>
              <a:t>?</a:t>
            </a: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Issue plantopografie BGT / </a:t>
            </a:r>
            <a:r>
              <a:rPr lang="nl-NL" dirty="0" err="1" smtClean="0"/>
              <a:t>IMGeo</a:t>
            </a:r>
            <a:r>
              <a:rPr lang="nl-NL" dirty="0" smtClean="0"/>
              <a:t>(2)</a:t>
            </a:r>
            <a:endParaRPr lang="nl-NL" dirty="0"/>
          </a:p>
        </p:txBody>
      </p:sp>
      <p:sp>
        <p:nvSpPr>
          <p:cNvPr id="39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556792"/>
            <a:ext cx="8458200" cy="4809132"/>
          </a:xfrm>
        </p:spPr>
        <p:txBody>
          <a:bodyPr/>
          <a:lstStyle/>
          <a:p>
            <a:pPr lvl="1"/>
            <a:endParaRPr lang="nl-NL" dirty="0" smtClean="0"/>
          </a:p>
          <a:p>
            <a:pPr lvl="1"/>
            <a:r>
              <a:rPr lang="nl-NL" dirty="0" smtClean="0"/>
              <a:t>“ Indien een </a:t>
            </a:r>
            <a:r>
              <a:rPr lang="nl-NL" dirty="0" err="1" smtClean="0"/>
              <a:t>geo-object</a:t>
            </a:r>
            <a:r>
              <a:rPr lang="nl-NL" dirty="0" smtClean="0"/>
              <a:t> wordt gewijzigd, ontstaat een </a:t>
            </a:r>
          </a:p>
          <a:p>
            <a:pPr lvl="1"/>
            <a:r>
              <a:rPr lang="nl-NL" dirty="0" smtClean="0"/>
              <a:t>  nieuwe (gewijzigde) versie van dat </a:t>
            </a:r>
            <a:r>
              <a:rPr lang="nl-NL" dirty="0" err="1" smtClean="0"/>
              <a:t>geo-object</a:t>
            </a:r>
            <a:r>
              <a:rPr lang="nl-NL" dirty="0" smtClean="0"/>
              <a:t>. </a:t>
            </a:r>
          </a:p>
          <a:p>
            <a:pPr lvl="1"/>
            <a:r>
              <a:rPr lang="nl-NL" dirty="0" smtClean="0"/>
              <a:t>  In de oude versie wordt de </a:t>
            </a:r>
            <a:r>
              <a:rPr lang="nl-NL" dirty="0" err="1" smtClean="0"/>
              <a:t>eindRegistratie</a:t>
            </a:r>
            <a:r>
              <a:rPr lang="nl-NL" dirty="0" smtClean="0"/>
              <a:t> ingevuld en </a:t>
            </a:r>
          </a:p>
          <a:p>
            <a:pPr lvl="1"/>
            <a:r>
              <a:rPr lang="nl-NL" dirty="0" smtClean="0"/>
              <a:t>  dezelfde tijd wordt ingevuld bij de </a:t>
            </a:r>
            <a:r>
              <a:rPr lang="nl-NL" dirty="0" err="1" smtClean="0"/>
              <a:t>tijdstipRegistratie</a:t>
            </a:r>
            <a:r>
              <a:rPr lang="nl-NL" dirty="0" smtClean="0"/>
              <a:t> van de</a:t>
            </a:r>
          </a:p>
          <a:p>
            <a:pPr lvl="1"/>
            <a:r>
              <a:rPr lang="nl-NL" dirty="0" smtClean="0"/>
              <a:t>  nieuwe versie. </a:t>
            </a:r>
            <a:r>
              <a:rPr lang="nl-NL" b="1" dirty="0" smtClean="0"/>
              <a:t>Op ieder tijdstip tijdens de levensduur</a:t>
            </a:r>
          </a:p>
          <a:p>
            <a:pPr lvl="1"/>
            <a:r>
              <a:rPr lang="nl-NL" b="1" dirty="0" smtClean="0"/>
              <a:t>  van een </a:t>
            </a:r>
            <a:r>
              <a:rPr lang="nl-NL" b="1" dirty="0" err="1" smtClean="0"/>
              <a:t>geo-object</a:t>
            </a:r>
            <a:r>
              <a:rPr lang="nl-NL" b="1" dirty="0" smtClean="0"/>
              <a:t> is er precies één geldige versie </a:t>
            </a:r>
          </a:p>
          <a:p>
            <a:pPr lvl="1"/>
            <a:r>
              <a:rPr lang="nl-NL" b="1" dirty="0" smtClean="0"/>
              <a:t>  van een </a:t>
            </a:r>
            <a:r>
              <a:rPr lang="nl-NL" b="1" dirty="0" err="1" smtClean="0"/>
              <a:t>geo-object</a:t>
            </a:r>
            <a:r>
              <a:rPr lang="nl-NL" b="1" dirty="0" smtClean="0"/>
              <a:t>.”</a:t>
            </a:r>
          </a:p>
          <a:p>
            <a:pPr lvl="1"/>
            <a:endParaRPr lang="nl-NL" b="1" i="1" dirty="0" smtClean="0"/>
          </a:p>
          <a:p>
            <a:pPr lvl="1"/>
            <a:r>
              <a:rPr lang="nl-NL" sz="1600" i="1" dirty="0" smtClean="0"/>
              <a:t>Bron</a:t>
            </a:r>
            <a:r>
              <a:rPr lang="nl-NL" sz="1600" b="1" i="1" dirty="0" smtClean="0"/>
              <a:t> </a:t>
            </a:r>
            <a:r>
              <a:rPr lang="nl-NL" sz="1600" i="1" dirty="0" smtClean="0"/>
              <a:t>Nederlandse Norm NEN3610 , ICS 01.040.93; 91.020,  maart 2011</a:t>
            </a:r>
            <a:r>
              <a:rPr lang="nl-NL" sz="1600" dirty="0" smtClean="0"/>
              <a:t>” </a:t>
            </a:r>
          </a:p>
          <a:p>
            <a:pPr lvl="1"/>
            <a:endParaRPr lang="nl-NL" dirty="0" smtClean="0"/>
          </a:p>
          <a:p>
            <a:pPr lvl="1">
              <a:buFont typeface="Arial" pitchFamily="34" charset="0"/>
              <a:buChar char="•"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Issue </a:t>
            </a:r>
            <a:r>
              <a:rPr lang="nl-NL" dirty="0" err="1" smtClean="0"/>
              <a:t>waardenbereik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voorbeeld fysiek voorkomen WEGDEEL</a:t>
            </a:r>
            <a:endParaRPr lang="nl-NL" dirty="0"/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-324544" y="1268760"/>
            <a:ext cx="4104456" cy="4809132"/>
          </a:xfrm>
        </p:spPr>
        <p:txBody>
          <a:bodyPr/>
          <a:lstStyle/>
          <a:p>
            <a:pPr lvl="1"/>
            <a:endParaRPr lang="nl-NL" dirty="0" smtClean="0"/>
          </a:p>
          <a:p>
            <a:pPr lvl="1"/>
            <a:r>
              <a:rPr lang="nl-NL" sz="1600" dirty="0" smtClean="0"/>
              <a:t> </a:t>
            </a:r>
            <a:endParaRPr lang="nl-NL" sz="1600" dirty="0" smtClean="0"/>
          </a:p>
          <a:p>
            <a:pPr lvl="1"/>
            <a:r>
              <a:rPr lang="nl-NL" sz="2800" dirty="0" smtClean="0"/>
              <a:t>In BGT</a:t>
            </a:r>
          </a:p>
          <a:p>
            <a:pPr lvl="1"/>
            <a:endParaRPr lang="nl-NL" sz="2400" dirty="0" smtClean="0"/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Gesloten verharding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Open verharding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Half verhard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Onverhard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 bwMode="auto">
          <a:xfrm>
            <a:off x="2915816" y="1268760"/>
            <a:ext cx="6768752" cy="480913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 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nl-NL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In </a:t>
            </a:r>
            <a:r>
              <a:rPr kumimoji="0" lang="nl-NL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IMGeo</a:t>
            </a:r>
            <a:endParaRPr kumimoji="0" lang="nl-NL" sz="2800" b="0" i="0" u="none" strike="noStrike" kern="0" cap="none" spc="0" normalizeH="0" baseline="0" noProof="0" dirty="0" smtClean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nl-NL" sz="2400" b="0" i="0" u="none" strike="noStrike" kern="0" cap="none" spc="0" normalizeH="0" baseline="0" noProof="0" dirty="0" smtClean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Gesloten verharding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Open verharding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Half verhard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Onverhard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nl-NL" sz="2000" kern="0" dirty="0" smtClean="0">
                <a:solidFill>
                  <a:srgbClr val="ED0C8B"/>
                </a:solidFill>
                <a:latin typeface="+mn-lt"/>
              </a:rPr>
              <a:t>Gesloten verharding: asfalt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Gesloten verharding: cementbeton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nl-NL" sz="2000" kern="0" noProof="0" dirty="0" smtClean="0">
                <a:solidFill>
                  <a:srgbClr val="ED0C8B"/>
                </a:solidFill>
                <a:latin typeface="+mn-lt"/>
              </a:rPr>
              <a:t>Open verharding: betonstraatstenen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Open verharding: gebakken straatklinkers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nl-NL" sz="2000" kern="0" noProof="0" dirty="0" smtClean="0">
                <a:solidFill>
                  <a:srgbClr val="ED0C8B"/>
                </a:solidFill>
                <a:latin typeface="+mn-lt"/>
              </a:rPr>
              <a:t>…….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nl-NL" sz="2000" b="0" i="0" u="none" strike="noStrike" kern="0" cap="none" spc="0" normalizeH="0" baseline="0" dirty="0" smtClean="0">
                <a:ln>
                  <a:noFill/>
                </a:ln>
                <a:solidFill>
                  <a:srgbClr val="ED0C8B"/>
                </a:solidFill>
                <a:effectLst/>
                <a:uLnTx/>
                <a:uFillTx/>
                <a:latin typeface="+mn-lt"/>
              </a:rPr>
              <a:t>……..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nl-NL" sz="2000" kern="0" noProof="0" dirty="0" smtClean="0">
                <a:solidFill>
                  <a:srgbClr val="ED0C8B"/>
                </a:solidFill>
                <a:latin typeface="+mn-lt"/>
              </a:rPr>
              <a:t>……</a:t>
            </a: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nl-NL" sz="2000" kern="0" dirty="0" smtClean="0">
                <a:solidFill>
                  <a:srgbClr val="ED0C8B"/>
                </a:solidFill>
                <a:latin typeface="+mn-lt"/>
              </a:rPr>
              <a:t>……..</a:t>
            </a:r>
            <a:endParaRPr lang="nl-NL" sz="2000" kern="0" noProof="0" dirty="0" smtClean="0">
              <a:solidFill>
                <a:srgbClr val="ED0C8B"/>
              </a:solidFill>
              <a:latin typeface="+mn-lt"/>
            </a:endParaRP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dirty="0" smtClean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449263" rtl="0" eaLnBrk="0" fontAlgn="base" latinLnBrk="0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nl-NL" sz="2000" b="0" i="0" u="none" strike="noStrike" kern="0" cap="none" spc="0" normalizeH="0" baseline="0" noProof="0" dirty="0" smtClean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449263" rtl="0" eaLnBrk="0" fontAlgn="base" latinLnBrk="0" hangingPunct="0">
              <a:lnSpc>
                <a:spcPct val="101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nl-NL" sz="2300" b="1" i="0" u="none" strike="noStrike" kern="0" cap="none" spc="0" normalizeH="0" baseline="0" noProof="0" dirty="0">
              <a:ln>
                <a:noFill/>
              </a:ln>
              <a:solidFill>
                <a:srgbClr val="ED0C8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4326</TotalTime>
  <Words>191</Words>
  <Application>Microsoft Office PowerPoint</Application>
  <PresentationFormat>Diavoorstelling (4:3)</PresentationFormat>
  <Paragraphs>70</Paragraphs>
  <Slides>4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Standaardontwerp</vt:lpstr>
      <vt:lpstr>1_Standaardontwerp</vt:lpstr>
      <vt:lpstr>Dia 1</vt:lpstr>
      <vt:lpstr>Issue plantopografie BGT / IMGeo (1)</vt:lpstr>
      <vt:lpstr>Issue plantopografie BGT / IMGeo(2)</vt:lpstr>
      <vt:lpstr>Issue waardenbereik voorbeeld fysiek voorkomen WEGDEEL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20120306</dc:subject>
  <dc:creator>Arjan Kloosterboer (KING)</dc:creator>
  <cp:lastModifiedBy>Debat_E</cp:lastModifiedBy>
  <cp:revision>463</cp:revision>
  <cp:lastPrinted>1601-01-01T00:00:00Z</cp:lastPrinted>
  <dcterms:created xsi:type="dcterms:W3CDTF">2010-05-26T08:56:31Z</dcterms:created>
  <dcterms:modified xsi:type="dcterms:W3CDTF">2012-06-06T14:37:47Z</dcterms:modified>
</cp:coreProperties>
</file>